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76D4CD-1F4D-4F70-8132-3BDFAF4B87F3}" type="doc">
      <dgm:prSet loTypeId="urn:microsoft.com/office/officeart/2005/8/layout/gear1" loCatId="process" qsTypeId="urn:microsoft.com/office/officeart/2005/8/quickstyle/3d2" qsCatId="3D" csTypeId="urn:microsoft.com/office/officeart/2005/8/colors/colorful1" csCatId="colorful" phldr="1"/>
      <dgm:spPr/>
    </dgm:pt>
    <dgm:pt modelId="{002E3F1E-9970-43C0-B84C-E362A0C33E87}">
      <dgm:prSet phldrT="[Text]" custT="1"/>
      <dgm:spPr/>
      <dgm:t>
        <a:bodyPr/>
        <a:lstStyle/>
        <a:p>
          <a:r>
            <a:rPr lang="lt-LT" sz="1800" b="1" dirty="0" smtClean="0">
              <a:solidFill>
                <a:schemeClr val="tx1"/>
              </a:solidFill>
            </a:rPr>
            <a:t>Vaikai</a:t>
          </a:r>
          <a:endParaRPr lang="en-US" sz="1800" b="1" dirty="0">
            <a:solidFill>
              <a:schemeClr val="tx1"/>
            </a:solidFill>
          </a:endParaRPr>
        </a:p>
      </dgm:t>
    </dgm:pt>
    <dgm:pt modelId="{E95D3320-8548-436C-BEC9-B416B0AB23B3}" type="parTrans" cxnId="{77AD31E7-7F02-496E-B88A-30CAEF704D2E}">
      <dgm:prSet/>
      <dgm:spPr/>
      <dgm:t>
        <a:bodyPr/>
        <a:lstStyle/>
        <a:p>
          <a:endParaRPr lang="en-US"/>
        </a:p>
      </dgm:t>
    </dgm:pt>
    <dgm:pt modelId="{76946632-839C-4B7F-BB7D-049FFD9264DB}" type="sibTrans" cxnId="{77AD31E7-7F02-496E-B88A-30CAEF704D2E}">
      <dgm:prSet/>
      <dgm:spPr/>
      <dgm:t>
        <a:bodyPr/>
        <a:lstStyle/>
        <a:p>
          <a:endParaRPr lang="en-US"/>
        </a:p>
      </dgm:t>
    </dgm:pt>
    <dgm:pt modelId="{B43D56EA-3DDE-4E46-880E-055BF2AA8D13}">
      <dgm:prSet phldrT="[Text]" custT="1"/>
      <dgm:spPr/>
      <dgm:t>
        <a:bodyPr/>
        <a:lstStyle/>
        <a:p>
          <a:r>
            <a:rPr lang="lt-LT" sz="1800" b="1" dirty="0" smtClean="0">
              <a:solidFill>
                <a:schemeClr val="tx1"/>
              </a:solidFill>
            </a:rPr>
            <a:t>Pedagogai</a:t>
          </a:r>
          <a:endParaRPr lang="en-US" sz="1800" b="1" dirty="0">
            <a:solidFill>
              <a:schemeClr val="tx1"/>
            </a:solidFill>
          </a:endParaRPr>
        </a:p>
      </dgm:t>
    </dgm:pt>
    <dgm:pt modelId="{307B12D8-6D79-4D2C-9CD0-7CDFEC43D37C}" type="parTrans" cxnId="{53B78C88-73B7-455E-BB8D-0A0E3BEF3880}">
      <dgm:prSet/>
      <dgm:spPr/>
      <dgm:t>
        <a:bodyPr/>
        <a:lstStyle/>
        <a:p>
          <a:endParaRPr lang="en-US"/>
        </a:p>
      </dgm:t>
    </dgm:pt>
    <dgm:pt modelId="{8216C434-F38E-4508-8BB0-245CC47445D7}" type="sibTrans" cxnId="{53B78C88-73B7-455E-BB8D-0A0E3BEF3880}">
      <dgm:prSet/>
      <dgm:spPr/>
      <dgm:t>
        <a:bodyPr/>
        <a:lstStyle/>
        <a:p>
          <a:endParaRPr lang="en-US"/>
        </a:p>
      </dgm:t>
    </dgm:pt>
    <dgm:pt modelId="{B04C198C-132E-4156-A9B2-FD39EE479C99}">
      <dgm:prSet phldrT="[Text]" custT="1"/>
      <dgm:spPr/>
      <dgm:t>
        <a:bodyPr/>
        <a:lstStyle/>
        <a:p>
          <a:r>
            <a:rPr lang="lt-LT" sz="1800" b="1" dirty="0" smtClean="0">
              <a:solidFill>
                <a:schemeClr val="tx1"/>
              </a:solidFill>
            </a:rPr>
            <a:t>Tėvai</a:t>
          </a:r>
          <a:endParaRPr lang="en-US" sz="1800" b="1" dirty="0">
            <a:solidFill>
              <a:schemeClr val="tx1"/>
            </a:solidFill>
          </a:endParaRPr>
        </a:p>
      </dgm:t>
    </dgm:pt>
    <dgm:pt modelId="{36949310-3CE8-4979-859B-3E54650FFD62}" type="parTrans" cxnId="{E0377A89-1408-4D2C-A3C7-B2511C5C4207}">
      <dgm:prSet/>
      <dgm:spPr/>
      <dgm:t>
        <a:bodyPr/>
        <a:lstStyle/>
        <a:p>
          <a:endParaRPr lang="en-US"/>
        </a:p>
      </dgm:t>
    </dgm:pt>
    <dgm:pt modelId="{10C09C2A-C55E-4D0E-9F48-57E46D2E33BD}" type="sibTrans" cxnId="{E0377A89-1408-4D2C-A3C7-B2511C5C4207}">
      <dgm:prSet/>
      <dgm:spPr/>
      <dgm:t>
        <a:bodyPr/>
        <a:lstStyle/>
        <a:p>
          <a:endParaRPr lang="en-US"/>
        </a:p>
      </dgm:t>
    </dgm:pt>
    <dgm:pt modelId="{57C221DC-2E53-40C2-B465-883C6EDA6B81}" type="pres">
      <dgm:prSet presAssocID="{0A76D4CD-1F4D-4F70-8132-3BDFAF4B87F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A547876-DF60-4DA8-9DFA-48A28FE4BC84}" type="pres">
      <dgm:prSet presAssocID="{002E3F1E-9970-43C0-B84C-E362A0C33E87}" presName="gear1" presStyleLbl="node1" presStyleIdx="0" presStyleCnt="3" custLinFactNeighborX="2648" custLinFactNeighborY="-5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D88CE-D353-4F4E-B13E-F0F10CFA944B}" type="pres">
      <dgm:prSet presAssocID="{002E3F1E-9970-43C0-B84C-E362A0C33E87}" presName="gear1srcNode" presStyleLbl="node1" presStyleIdx="0" presStyleCnt="3"/>
      <dgm:spPr/>
      <dgm:t>
        <a:bodyPr/>
        <a:lstStyle/>
        <a:p>
          <a:endParaRPr lang="lt-LT"/>
        </a:p>
      </dgm:t>
    </dgm:pt>
    <dgm:pt modelId="{6C0A129E-8176-4014-9D8A-65B430CFA6AE}" type="pres">
      <dgm:prSet presAssocID="{002E3F1E-9970-43C0-B84C-E362A0C33E87}" presName="gear1dstNode" presStyleLbl="node1" presStyleIdx="0" presStyleCnt="3"/>
      <dgm:spPr/>
      <dgm:t>
        <a:bodyPr/>
        <a:lstStyle/>
        <a:p>
          <a:endParaRPr lang="lt-LT"/>
        </a:p>
      </dgm:t>
    </dgm:pt>
    <dgm:pt modelId="{CE810B30-E108-4E65-8C3C-8D30833615D8}" type="pres">
      <dgm:prSet presAssocID="{B43D56EA-3DDE-4E46-880E-055BF2AA8D13}" presName="gear2" presStyleLbl="node1" presStyleIdx="1" presStyleCnt="3" custScaleX="127622" custScaleY="114030">
        <dgm:presLayoutVars>
          <dgm:chMax val="1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C1F7A458-8ECE-4B1F-883F-8A2D000051D2}" type="pres">
      <dgm:prSet presAssocID="{B43D56EA-3DDE-4E46-880E-055BF2AA8D13}" presName="gear2srcNode" presStyleLbl="node1" presStyleIdx="1" presStyleCnt="3"/>
      <dgm:spPr/>
      <dgm:t>
        <a:bodyPr/>
        <a:lstStyle/>
        <a:p>
          <a:endParaRPr lang="lt-LT"/>
        </a:p>
      </dgm:t>
    </dgm:pt>
    <dgm:pt modelId="{2C7A4B84-862C-4AF4-B979-42A7ED7DEE73}" type="pres">
      <dgm:prSet presAssocID="{B43D56EA-3DDE-4E46-880E-055BF2AA8D13}" presName="gear2dstNode" presStyleLbl="node1" presStyleIdx="1" presStyleCnt="3"/>
      <dgm:spPr/>
      <dgm:t>
        <a:bodyPr/>
        <a:lstStyle/>
        <a:p>
          <a:endParaRPr lang="lt-LT"/>
        </a:p>
      </dgm:t>
    </dgm:pt>
    <dgm:pt modelId="{936F35EE-656F-4140-82A5-0A786F834CFF}" type="pres">
      <dgm:prSet presAssocID="{B04C198C-132E-4156-A9B2-FD39EE479C99}" presName="gear3" presStyleLbl="node1" presStyleIdx="2" presStyleCnt="3" custScaleX="120651" custScaleY="116961" custLinFactNeighborX="13744" custLinFactNeighborY="-10265"/>
      <dgm:spPr/>
      <dgm:t>
        <a:bodyPr/>
        <a:lstStyle/>
        <a:p>
          <a:endParaRPr lang="en-US"/>
        </a:p>
      </dgm:t>
    </dgm:pt>
    <dgm:pt modelId="{D82B440C-DF74-4D81-87E6-1CEDC7EDD035}" type="pres">
      <dgm:prSet presAssocID="{B04C198C-132E-4156-A9B2-FD39EE479C9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4BDC41-4ACF-4C1B-ACCD-3D7EE556D7DE}" type="pres">
      <dgm:prSet presAssocID="{B04C198C-132E-4156-A9B2-FD39EE479C99}" presName="gear3srcNode" presStyleLbl="node1" presStyleIdx="2" presStyleCnt="3"/>
      <dgm:spPr/>
      <dgm:t>
        <a:bodyPr/>
        <a:lstStyle/>
        <a:p>
          <a:endParaRPr lang="lt-LT"/>
        </a:p>
      </dgm:t>
    </dgm:pt>
    <dgm:pt modelId="{CC6CE472-0FC1-4FC6-95F2-64AEE7121328}" type="pres">
      <dgm:prSet presAssocID="{B04C198C-132E-4156-A9B2-FD39EE479C99}" presName="gear3dstNode" presStyleLbl="node1" presStyleIdx="2" presStyleCnt="3"/>
      <dgm:spPr/>
      <dgm:t>
        <a:bodyPr/>
        <a:lstStyle/>
        <a:p>
          <a:endParaRPr lang="lt-LT"/>
        </a:p>
      </dgm:t>
    </dgm:pt>
    <dgm:pt modelId="{3D6B4DBC-16EE-4ECA-9AAF-D51A7E785912}" type="pres">
      <dgm:prSet presAssocID="{76946632-839C-4B7F-BB7D-049FFD9264DB}" presName="connector1" presStyleLbl="sibTrans2D1" presStyleIdx="0" presStyleCnt="3"/>
      <dgm:spPr/>
      <dgm:t>
        <a:bodyPr/>
        <a:lstStyle/>
        <a:p>
          <a:endParaRPr lang="lt-LT"/>
        </a:p>
      </dgm:t>
    </dgm:pt>
    <dgm:pt modelId="{39C994D7-49C1-4132-8B93-19AB77C7B5B6}" type="pres">
      <dgm:prSet presAssocID="{8216C434-F38E-4508-8BB0-245CC47445D7}" presName="connector2" presStyleLbl="sibTrans2D1" presStyleIdx="1" presStyleCnt="3" custLinFactNeighborX="-10807" custLinFactNeighborY="3970"/>
      <dgm:spPr/>
      <dgm:t>
        <a:bodyPr/>
        <a:lstStyle/>
        <a:p>
          <a:endParaRPr lang="lt-LT"/>
        </a:p>
      </dgm:t>
    </dgm:pt>
    <dgm:pt modelId="{F2FEEA9B-ACD3-4361-8005-2F47EC4F3463}" type="pres">
      <dgm:prSet presAssocID="{10C09C2A-C55E-4D0E-9F48-57E46D2E33BD}" presName="connector3" presStyleLbl="sibTrans2D1" presStyleIdx="2" presStyleCnt="3"/>
      <dgm:spPr/>
      <dgm:t>
        <a:bodyPr/>
        <a:lstStyle/>
        <a:p>
          <a:endParaRPr lang="lt-LT"/>
        </a:p>
      </dgm:t>
    </dgm:pt>
  </dgm:ptLst>
  <dgm:cxnLst>
    <dgm:cxn modelId="{7130F0B0-8A1A-4638-BE18-FF38B3D8621F}" type="presOf" srcId="{002E3F1E-9970-43C0-B84C-E362A0C33E87}" destId="{6C0A129E-8176-4014-9D8A-65B430CFA6AE}" srcOrd="2" destOrd="0" presId="urn:microsoft.com/office/officeart/2005/8/layout/gear1"/>
    <dgm:cxn modelId="{14FA76C1-828D-4882-AD2F-5D7605D7778D}" type="presOf" srcId="{002E3F1E-9970-43C0-B84C-E362A0C33E87}" destId="{8D8D88CE-D353-4F4E-B13E-F0F10CFA944B}" srcOrd="1" destOrd="0" presId="urn:microsoft.com/office/officeart/2005/8/layout/gear1"/>
    <dgm:cxn modelId="{138A5CC0-6814-4D76-977B-186A504FF75A}" type="presOf" srcId="{B04C198C-132E-4156-A9B2-FD39EE479C99}" destId="{B74BDC41-4ACF-4C1B-ACCD-3D7EE556D7DE}" srcOrd="2" destOrd="0" presId="urn:microsoft.com/office/officeart/2005/8/layout/gear1"/>
    <dgm:cxn modelId="{53B78C88-73B7-455E-BB8D-0A0E3BEF3880}" srcId="{0A76D4CD-1F4D-4F70-8132-3BDFAF4B87F3}" destId="{B43D56EA-3DDE-4E46-880E-055BF2AA8D13}" srcOrd="1" destOrd="0" parTransId="{307B12D8-6D79-4D2C-9CD0-7CDFEC43D37C}" sibTransId="{8216C434-F38E-4508-8BB0-245CC47445D7}"/>
    <dgm:cxn modelId="{F7D2B01C-10A5-4421-B072-981E1C5E9B03}" type="presOf" srcId="{76946632-839C-4B7F-BB7D-049FFD9264DB}" destId="{3D6B4DBC-16EE-4ECA-9AAF-D51A7E785912}" srcOrd="0" destOrd="0" presId="urn:microsoft.com/office/officeart/2005/8/layout/gear1"/>
    <dgm:cxn modelId="{DAF9627B-4CD8-47F8-9AC1-1EF6E008AED1}" type="presOf" srcId="{0A76D4CD-1F4D-4F70-8132-3BDFAF4B87F3}" destId="{57C221DC-2E53-40C2-B465-883C6EDA6B81}" srcOrd="0" destOrd="0" presId="urn:microsoft.com/office/officeart/2005/8/layout/gear1"/>
    <dgm:cxn modelId="{805A1CD5-00C0-4AC2-AEEE-C0DA62F16A74}" type="presOf" srcId="{B43D56EA-3DDE-4E46-880E-055BF2AA8D13}" destId="{2C7A4B84-862C-4AF4-B979-42A7ED7DEE73}" srcOrd="2" destOrd="0" presId="urn:microsoft.com/office/officeart/2005/8/layout/gear1"/>
    <dgm:cxn modelId="{878FB42F-F69E-41BB-AA93-338AAC2678F6}" type="presOf" srcId="{8216C434-F38E-4508-8BB0-245CC47445D7}" destId="{39C994D7-49C1-4132-8B93-19AB77C7B5B6}" srcOrd="0" destOrd="0" presId="urn:microsoft.com/office/officeart/2005/8/layout/gear1"/>
    <dgm:cxn modelId="{C8FC2D76-5126-48C2-8E91-AB35E00E438D}" type="presOf" srcId="{002E3F1E-9970-43C0-B84C-E362A0C33E87}" destId="{6A547876-DF60-4DA8-9DFA-48A28FE4BC84}" srcOrd="0" destOrd="0" presId="urn:microsoft.com/office/officeart/2005/8/layout/gear1"/>
    <dgm:cxn modelId="{C7FA1D54-025F-4601-A909-4FC995CF0663}" type="presOf" srcId="{B04C198C-132E-4156-A9B2-FD39EE479C99}" destId="{CC6CE472-0FC1-4FC6-95F2-64AEE7121328}" srcOrd="3" destOrd="0" presId="urn:microsoft.com/office/officeart/2005/8/layout/gear1"/>
    <dgm:cxn modelId="{ED92E76E-C377-469F-BE4D-D9D428E1E0C2}" type="presOf" srcId="{B04C198C-132E-4156-A9B2-FD39EE479C99}" destId="{D82B440C-DF74-4D81-87E6-1CEDC7EDD035}" srcOrd="1" destOrd="0" presId="urn:microsoft.com/office/officeart/2005/8/layout/gear1"/>
    <dgm:cxn modelId="{E0377A89-1408-4D2C-A3C7-B2511C5C4207}" srcId="{0A76D4CD-1F4D-4F70-8132-3BDFAF4B87F3}" destId="{B04C198C-132E-4156-A9B2-FD39EE479C99}" srcOrd="2" destOrd="0" parTransId="{36949310-3CE8-4979-859B-3E54650FFD62}" sibTransId="{10C09C2A-C55E-4D0E-9F48-57E46D2E33BD}"/>
    <dgm:cxn modelId="{3E45B0B2-C939-4EA4-81B8-E8F0A799BB0E}" type="presOf" srcId="{B43D56EA-3DDE-4E46-880E-055BF2AA8D13}" destId="{C1F7A458-8ECE-4B1F-883F-8A2D000051D2}" srcOrd="1" destOrd="0" presId="urn:microsoft.com/office/officeart/2005/8/layout/gear1"/>
    <dgm:cxn modelId="{96097DC9-4FFB-44E0-B826-C4A4095B5994}" type="presOf" srcId="{B43D56EA-3DDE-4E46-880E-055BF2AA8D13}" destId="{CE810B30-E108-4E65-8C3C-8D30833615D8}" srcOrd="0" destOrd="0" presId="urn:microsoft.com/office/officeart/2005/8/layout/gear1"/>
    <dgm:cxn modelId="{D2D5D872-D323-412C-B79A-5C7BE2828ED2}" type="presOf" srcId="{10C09C2A-C55E-4D0E-9F48-57E46D2E33BD}" destId="{F2FEEA9B-ACD3-4361-8005-2F47EC4F3463}" srcOrd="0" destOrd="0" presId="urn:microsoft.com/office/officeart/2005/8/layout/gear1"/>
    <dgm:cxn modelId="{21D90B81-B988-47DA-AF9F-AFFD4CF9F8DF}" type="presOf" srcId="{B04C198C-132E-4156-A9B2-FD39EE479C99}" destId="{936F35EE-656F-4140-82A5-0A786F834CFF}" srcOrd="0" destOrd="0" presId="urn:microsoft.com/office/officeart/2005/8/layout/gear1"/>
    <dgm:cxn modelId="{77AD31E7-7F02-496E-B88A-30CAEF704D2E}" srcId="{0A76D4CD-1F4D-4F70-8132-3BDFAF4B87F3}" destId="{002E3F1E-9970-43C0-B84C-E362A0C33E87}" srcOrd="0" destOrd="0" parTransId="{E95D3320-8548-436C-BEC9-B416B0AB23B3}" sibTransId="{76946632-839C-4B7F-BB7D-049FFD9264DB}"/>
    <dgm:cxn modelId="{D41D1DE1-8882-45FA-AE3D-B57EC7E46308}" type="presParOf" srcId="{57C221DC-2E53-40C2-B465-883C6EDA6B81}" destId="{6A547876-DF60-4DA8-9DFA-48A28FE4BC84}" srcOrd="0" destOrd="0" presId="urn:microsoft.com/office/officeart/2005/8/layout/gear1"/>
    <dgm:cxn modelId="{4D3A8924-5A3F-4993-BA4B-4BAFB561B4FB}" type="presParOf" srcId="{57C221DC-2E53-40C2-B465-883C6EDA6B81}" destId="{8D8D88CE-D353-4F4E-B13E-F0F10CFA944B}" srcOrd="1" destOrd="0" presId="urn:microsoft.com/office/officeart/2005/8/layout/gear1"/>
    <dgm:cxn modelId="{D6719AB8-283B-438D-B1CB-34C233F36A8C}" type="presParOf" srcId="{57C221DC-2E53-40C2-B465-883C6EDA6B81}" destId="{6C0A129E-8176-4014-9D8A-65B430CFA6AE}" srcOrd="2" destOrd="0" presId="urn:microsoft.com/office/officeart/2005/8/layout/gear1"/>
    <dgm:cxn modelId="{E6AA8682-68B6-47B5-8D4C-B37964D7AF98}" type="presParOf" srcId="{57C221DC-2E53-40C2-B465-883C6EDA6B81}" destId="{CE810B30-E108-4E65-8C3C-8D30833615D8}" srcOrd="3" destOrd="0" presId="urn:microsoft.com/office/officeart/2005/8/layout/gear1"/>
    <dgm:cxn modelId="{006E06B1-77D8-45E7-AF41-3D1016198BEA}" type="presParOf" srcId="{57C221DC-2E53-40C2-B465-883C6EDA6B81}" destId="{C1F7A458-8ECE-4B1F-883F-8A2D000051D2}" srcOrd="4" destOrd="0" presId="urn:microsoft.com/office/officeart/2005/8/layout/gear1"/>
    <dgm:cxn modelId="{BFF17E27-F86D-4A97-99E0-9A015B2C16EE}" type="presParOf" srcId="{57C221DC-2E53-40C2-B465-883C6EDA6B81}" destId="{2C7A4B84-862C-4AF4-B979-42A7ED7DEE73}" srcOrd="5" destOrd="0" presId="urn:microsoft.com/office/officeart/2005/8/layout/gear1"/>
    <dgm:cxn modelId="{0E672880-3874-41A8-AD89-A142296A2944}" type="presParOf" srcId="{57C221DC-2E53-40C2-B465-883C6EDA6B81}" destId="{936F35EE-656F-4140-82A5-0A786F834CFF}" srcOrd="6" destOrd="0" presId="urn:microsoft.com/office/officeart/2005/8/layout/gear1"/>
    <dgm:cxn modelId="{D550D406-B74E-4346-94CD-2696DDA9697C}" type="presParOf" srcId="{57C221DC-2E53-40C2-B465-883C6EDA6B81}" destId="{D82B440C-DF74-4D81-87E6-1CEDC7EDD035}" srcOrd="7" destOrd="0" presId="urn:microsoft.com/office/officeart/2005/8/layout/gear1"/>
    <dgm:cxn modelId="{008BBD93-87CD-4FAB-8C3B-7CE9F01E1E97}" type="presParOf" srcId="{57C221DC-2E53-40C2-B465-883C6EDA6B81}" destId="{B74BDC41-4ACF-4C1B-ACCD-3D7EE556D7DE}" srcOrd="8" destOrd="0" presId="urn:microsoft.com/office/officeart/2005/8/layout/gear1"/>
    <dgm:cxn modelId="{C89147AA-39BE-4141-8244-FA53E71CE14E}" type="presParOf" srcId="{57C221DC-2E53-40C2-B465-883C6EDA6B81}" destId="{CC6CE472-0FC1-4FC6-95F2-64AEE7121328}" srcOrd="9" destOrd="0" presId="urn:microsoft.com/office/officeart/2005/8/layout/gear1"/>
    <dgm:cxn modelId="{3B87A9A7-398B-47F7-84ED-75A3B991EE0E}" type="presParOf" srcId="{57C221DC-2E53-40C2-B465-883C6EDA6B81}" destId="{3D6B4DBC-16EE-4ECA-9AAF-D51A7E785912}" srcOrd="10" destOrd="0" presId="urn:microsoft.com/office/officeart/2005/8/layout/gear1"/>
    <dgm:cxn modelId="{039C2C48-C30B-4D43-A79B-A27E2F195207}" type="presParOf" srcId="{57C221DC-2E53-40C2-B465-883C6EDA6B81}" destId="{39C994D7-49C1-4132-8B93-19AB77C7B5B6}" srcOrd="11" destOrd="0" presId="urn:microsoft.com/office/officeart/2005/8/layout/gear1"/>
    <dgm:cxn modelId="{6ED2E78F-6495-4FBB-A2D4-347266BB01AC}" type="presParOf" srcId="{57C221DC-2E53-40C2-B465-883C6EDA6B81}" destId="{F2FEEA9B-ACD3-4361-8005-2F47EC4F346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16DE60-8917-4970-B023-9E5FCAFE58C9}" type="doc">
      <dgm:prSet loTypeId="urn:microsoft.com/office/officeart/2005/8/layout/radial1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2DAB7E-5599-4B45-B6DB-284CE73DEE54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Kokybiškas ugdymas</a:t>
          </a:r>
          <a:endParaRPr lang="en-US" b="1" dirty="0">
            <a:solidFill>
              <a:schemeClr val="tx1"/>
            </a:solidFill>
          </a:endParaRPr>
        </a:p>
      </dgm:t>
    </dgm:pt>
    <dgm:pt modelId="{DAC8155D-584A-41CC-BA7F-CF4824037DC9}" type="parTrans" cxnId="{639EE196-35B2-4DEA-A8DC-90A1068A75A7}">
      <dgm:prSet/>
      <dgm:spPr/>
      <dgm:t>
        <a:bodyPr/>
        <a:lstStyle/>
        <a:p>
          <a:endParaRPr lang="en-US"/>
        </a:p>
      </dgm:t>
    </dgm:pt>
    <dgm:pt modelId="{BD033CDE-4B92-4911-B2A8-D3A7491B5319}" type="sibTrans" cxnId="{639EE196-35B2-4DEA-A8DC-90A1068A75A7}">
      <dgm:prSet/>
      <dgm:spPr/>
      <dgm:t>
        <a:bodyPr/>
        <a:lstStyle/>
        <a:p>
          <a:endParaRPr lang="en-US"/>
        </a:p>
      </dgm:t>
    </dgm:pt>
    <dgm:pt modelId="{836D1214-F7AB-4E08-8601-1192CCD8AE90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Geras  mikroklimatas</a:t>
          </a:r>
          <a:endParaRPr lang="en-US" b="1" dirty="0">
            <a:solidFill>
              <a:schemeClr val="tx1"/>
            </a:solidFill>
          </a:endParaRPr>
        </a:p>
      </dgm:t>
    </dgm:pt>
    <dgm:pt modelId="{94896C0F-B245-4DC9-B3BE-D1B1C1C4D939}" type="parTrans" cxnId="{60B51CC9-7C25-4E3C-91BF-64E0AD86D1BE}">
      <dgm:prSet/>
      <dgm:spPr/>
      <dgm:t>
        <a:bodyPr/>
        <a:lstStyle/>
        <a:p>
          <a:endParaRPr lang="en-US"/>
        </a:p>
      </dgm:t>
    </dgm:pt>
    <dgm:pt modelId="{8B40A4EC-17C0-4D1A-A7E2-EA79BF8E932C}" type="sibTrans" cxnId="{60B51CC9-7C25-4E3C-91BF-64E0AD86D1BE}">
      <dgm:prSet/>
      <dgm:spPr/>
      <dgm:t>
        <a:bodyPr/>
        <a:lstStyle/>
        <a:p>
          <a:endParaRPr lang="en-US"/>
        </a:p>
      </dgm:t>
    </dgm:pt>
    <dgm:pt modelId="{E940CF2C-BBBF-4B1D-8020-8B43B62F047C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Glaudus tėvų ir pedagogų bendradarbiavimas</a:t>
          </a:r>
          <a:endParaRPr lang="en-US" b="1" dirty="0">
            <a:solidFill>
              <a:schemeClr val="tx1"/>
            </a:solidFill>
          </a:endParaRPr>
        </a:p>
      </dgm:t>
    </dgm:pt>
    <dgm:pt modelId="{74609BF9-D437-4A6F-9B6C-07EAE7EFC94C}" type="parTrans" cxnId="{896B306D-BDF1-4194-B0C4-D19C1C1D0D5D}">
      <dgm:prSet/>
      <dgm:spPr/>
      <dgm:t>
        <a:bodyPr/>
        <a:lstStyle/>
        <a:p>
          <a:endParaRPr lang="en-US"/>
        </a:p>
      </dgm:t>
    </dgm:pt>
    <dgm:pt modelId="{80274999-2BEE-4FF2-99B1-340764F6FF4F}" type="sibTrans" cxnId="{896B306D-BDF1-4194-B0C4-D19C1C1D0D5D}">
      <dgm:prSet/>
      <dgm:spPr/>
      <dgm:t>
        <a:bodyPr/>
        <a:lstStyle/>
        <a:p>
          <a:endParaRPr lang="en-US"/>
        </a:p>
      </dgm:t>
    </dgm:pt>
    <dgm:pt modelId="{0FEA29FC-0FDF-4A2A-8485-FF373BF745B0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Aplinko</a:t>
          </a:r>
          <a:r>
            <a:rPr lang="en-US" b="1" dirty="0" smtClean="0">
              <a:solidFill>
                <a:schemeClr val="tx1"/>
              </a:solidFill>
            </a:rPr>
            <a:t>s </a:t>
          </a:r>
          <a:r>
            <a:rPr lang="lt-LT" b="1" dirty="0" smtClean="0">
              <a:solidFill>
                <a:schemeClr val="tx1"/>
              </a:solidFill>
            </a:rPr>
            <a:t>ugdym</a:t>
          </a:r>
          <a:r>
            <a:rPr lang="en-US" b="1" dirty="0" err="1" smtClean="0">
              <a:solidFill>
                <a:schemeClr val="tx1"/>
              </a:solidFill>
            </a:rPr>
            <a:t>ui</a:t>
          </a:r>
          <a:r>
            <a:rPr lang="en-US" b="1" dirty="0" smtClean="0">
              <a:solidFill>
                <a:schemeClr val="tx1"/>
              </a:solidFill>
            </a:rPr>
            <a:t>(</a:t>
          </a:r>
          <a:r>
            <a:rPr lang="lt-LT" b="1" dirty="0" smtClean="0">
              <a:solidFill>
                <a:schemeClr val="tx1"/>
              </a:solidFill>
            </a:rPr>
            <a:t>si</a:t>
          </a:r>
          <a:r>
            <a:rPr lang="en-US" b="1" dirty="0" smtClean="0">
              <a:solidFill>
                <a:schemeClr val="tx1"/>
              </a:solidFill>
            </a:rPr>
            <a:t>) </a:t>
          </a:r>
          <a:r>
            <a:rPr lang="lt-LT" b="1" dirty="0" smtClean="0">
              <a:solidFill>
                <a:schemeClr val="tx1"/>
              </a:solidFill>
            </a:rPr>
            <a:t>paruošimas</a:t>
          </a:r>
          <a:endParaRPr lang="en-US" b="1" dirty="0">
            <a:solidFill>
              <a:schemeClr val="tx1"/>
            </a:solidFill>
          </a:endParaRPr>
        </a:p>
      </dgm:t>
    </dgm:pt>
    <dgm:pt modelId="{E98B1108-5B6E-4755-8996-8CCA7964A0CC}" type="parTrans" cxnId="{78E571DD-C7CC-43FC-9750-BCC8089343A9}">
      <dgm:prSet/>
      <dgm:spPr/>
      <dgm:t>
        <a:bodyPr/>
        <a:lstStyle/>
        <a:p>
          <a:endParaRPr lang="en-US"/>
        </a:p>
      </dgm:t>
    </dgm:pt>
    <dgm:pt modelId="{23E266C4-3CC8-4BE5-8300-649F5F293ADD}" type="sibTrans" cxnId="{78E571DD-C7CC-43FC-9750-BCC8089343A9}">
      <dgm:prSet/>
      <dgm:spPr/>
      <dgm:t>
        <a:bodyPr/>
        <a:lstStyle/>
        <a:p>
          <a:endParaRPr lang="en-US"/>
        </a:p>
      </dgm:t>
    </dgm:pt>
    <dgm:pt modelId="{46E353BB-A37F-41BF-B723-4D35285C0149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Tikslingas planavimas, ugdymo individualizavimas, stebėjimas, vertinimas</a:t>
          </a:r>
          <a:r>
            <a:rPr lang="en-US" b="1" dirty="0" smtClean="0">
              <a:solidFill>
                <a:schemeClr val="tx1"/>
              </a:solidFill>
            </a:rPr>
            <a:t>, </a:t>
          </a:r>
          <a:r>
            <a:rPr lang="lt-LT" b="1" dirty="0" smtClean="0">
              <a:solidFill>
                <a:schemeClr val="tx1"/>
              </a:solidFill>
            </a:rPr>
            <a:t>įs</a:t>
          </a:r>
          <a:r>
            <a:rPr lang="en-US" b="1" dirty="0" err="1" smtClean="0">
              <a:solidFill>
                <a:schemeClr val="tx1"/>
              </a:solidFill>
            </a:rPr>
            <a:t>ivertinimas</a:t>
          </a:r>
          <a:r>
            <a:rPr lang="lt-LT" b="1" dirty="0" smtClean="0">
              <a:solidFill>
                <a:schemeClr val="tx1"/>
              </a:solidFill>
            </a:rPr>
            <a:t> ir refleksija</a:t>
          </a:r>
          <a:endParaRPr lang="en-US" b="1" dirty="0">
            <a:solidFill>
              <a:schemeClr val="tx1"/>
            </a:solidFill>
          </a:endParaRPr>
        </a:p>
      </dgm:t>
    </dgm:pt>
    <dgm:pt modelId="{71596DFF-D092-4EAB-94A1-A87D979F5B18}" type="parTrans" cxnId="{B8C84A89-C242-4434-AB23-4E433B9ECB60}">
      <dgm:prSet/>
      <dgm:spPr/>
      <dgm:t>
        <a:bodyPr/>
        <a:lstStyle/>
        <a:p>
          <a:endParaRPr lang="en-US"/>
        </a:p>
      </dgm:t>
    </dgm:pt>
    <dgm:pt modelId="{4600487E-2325-4A4E-8C4E-0C76230B8846}" type="sibTrans" cxnId="{B8C84A89-C242-4434-AB23-4E433B9ECB60}">
      <dgm:prSet/>
      <dgm:spPr/>
      <dgm:t>
        <a:bodyPr/>
        <a:lstStyle/>
        <a:p>
          <a:endParaRPr lang="en-US"/>
        </a:p>
      </dgm:t>
    </dgm:pt>
    <dgm:pt modelId="{1D37DAB4-3868-4D36-9C90-4E416A0DC7BD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Ugdymo</a:t>
          </a:r>
          <a:r>
            <a:rPr lang="en-US" b="1" dirty="0" smtClean="0">
              <a:solidFill>
                <a:schemeClr val="tx1"/>
              </a:solidFill>
            </a:rPr>
            <a:t>(-</a:t>
          </a:r>
          <a:r>
            <a:rPr lang="lt-LT" b="1" dirty="0" smtClean="0">
              <a:solidFill>
                <a:schemeClr val="tx1"/>
              </a:solidFill>
            </a:rPr>
            <a:t>si</a:t>
          </a:r>
          <a:r>
            <a:rPr lang="en-US" b="1" dirty="0" smtClean="0">
              <a:solidFill>
                <a:schemeClr val="tx1"/>
              </a:solidFill>
            </a:rPr>
            <a:t>)</a:t>
          </a:r>
          <a:r>
            <a:rPr lang="lt-LT" b="1" dirty="0" smtClean="0">
              <a:solidFill>
                <a:schemeClr val="tx1"/>
              </a:solidFill>
            </a:rPr>
            <a:t> veiklų </a:t>
          </a:r>
          <a:r>
            <a:rPr lang="en-US" b="1" dirty="0" smtClean="0">
              <a:solidFill>
                <a:schemeClr val="tx1"/>
              </a:solidFill>
            </a:rPr>
            <a:t>   </a:t>
          </a:r>
          <a:r>
            <a:rPr lang="lt-LT" b="1" dirty="0" smtClean="0">
              <a:solidFill>
                <a:schemeClr val="tx1"/>
              </a:solidFill>
            </a:rPr>
            <a:t>įvairovė ir turinys</a:t>
          </a:r>
          <a:endParaRPr lang="en-US" b="1" dirty="0">
            <a:solidFill>
              <a:schemeClr val="tx1"/>
            </a:solidFill>
          </a:endParaRPr>
        </a:p>
      </dgm:t>
    </dgm:pt>
    <dgm:pt modelId="{4271951E-C156-424B-B67D-799C0EEDA7BC}" type="parTrans" cxnId="{F37335E7-7DE4-495F-8C23-8CAF0C9C27CD}">
      <dgm:prSet/>
      <dgm:spPr/>
      <dgm:t>
        <a:bodyPr/>
        <a:lstStyle/>
        <a:p>
          <a:endParaRPr lang="lt-LT"/>
        </a:p>
      </dgm:t>
    </dgm:pt>
    <dgm:pt modelId="{B2D00AA2-E457-4256-A9E1-B234536026D7}" type="sibTrans" cxnId="{F37335E7-7DE4-495F-8C23-8CAF0C9C27CD}">
      <dgm:prSet/>
      <dgm:spPr/>
      <dgm:t>
        <a:bodyPr/>
        <a:lstStyle/>
        <a:p>
          <a:endParaRPr lang="lt-LT"/>
        </a:p>
      </dgm:t>
    </dgm:pt>
    <dgm:pt modelId="{DD09B622-9335-4263-AF7A-DB9DFB99831A}">
      <dgm:prSet phldrT="[Text]"/>
      <dgm:spPr/>
      <dgm:t>
        <a:bodyPr/>
        <a:lstStyle/>
        <a:p>
          <a:r>
            <a:rPr lang="lt-LT" b="1" dirty="0" smtClean="0">
              <a:solidFill>
                <a:schemeClr val="tx1"/>
              </a:solidFill>
            </a:rPr>
            <a:t>Pedagogo asmuo ir kompetencija</a:t>
          </a:r>
          <a:endParaRPr lang="en-US" b="1" dirty="0">
            <a:solidFill>
              <a:schemeClr val="tx1"/>
            </a:solidFill>
          </a:endParaRPr>
        </a:p>
      </dgm:t>
    </dgm:pt>
    <dgm:pt modelId="{1AC1C05B-BF2E-4700-BC78-9437F4742A4F}" type="parTrans" cxnId="{619DA753-315E-425E-B462-5F5AAA081C86}">
      <dgm:prSet/>
      <dgm:spPr/>
      <dgm:t>
        <a:bodyPr/>
        <a:lstStyle/>
        <a:p>
          <a:endParaRPr lang="lt-LT"/>
        </a:p>
      </dgm:t>
    </dgm:pt>
    <dgm:pt modelId="{27144F31-2194-4974-8D6C-92CC8717DC2F}" type="sibTrans" cxnId="{619DA753-315E-425E-B462-5F5AAA081C86}">
      <dgm:prSet/>
      <dgm:spPr/>
      <dgm:t>
        <a:bodyPr/>
        <a:lstStyle/>
        <a:p>
          <a:endParaRPr lang="lt-LT"/>
        </a:p>
      </dgm:t>
    </dgm:pt>
    <dgm:pt modelId="{11376C3A-5F5F-4A63-AACD-F7CC1CEC7D30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Gerosios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patirties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sklaida</a:t>
          </a:r>
          <a:endParaRPr lang="en-US" b="1" dirty="0">
            <a:solidFill>
              <a:schemeClr val="tx1"/>
            </a:solidFill>
          </a:endParaRPr>
        </a:p>
      </dgm:t>
    </dgm:pt>
    <dgm:pt modelId="{46474893-95B4-45C7-8C84-61C6F5980821}" type="parTrans" cxnId="{E35984D3-9573-41C6-99E7-154BA9741C0F}">
      <dgm:prSet/>
      <dgm:spPr/>
      <dgm:t>
        <a:bodyPr/>
        <a:lstStyle/>
        <a:p>
          <a:endParaRPr lang="lt-LT"/>
        </a:p>
      </dgm:t>
    </dgm:pt>
    <dgm:pt modelId="{DCA38DE8-2F54-49C5-B84C-A8FAED2B8B03}" type="sibTrans" cxnId="{E35984D3-9573-41C6-99E7-154BA9741C0F}">
      <dgm:prSet/>
      <dgm:spPr/>
      <dgm:t>
        <a:bodyPr/>
        <a:lstStyle/>
        <a:p>
          <a:endParaRPr lang="lt-LT"/>
        </a:p>
      </dgm:t>
    </dgm:pt>
    <dgm:pt modelId="{8808DC24-9C05-4BE4-A1A0-3188C3CD2D68}" type="pres">
      <dgm:prSet presAssocID="{DA16DE60-8917-4970-B023-9E5FCAFE58C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DE8B521F-1241-461B-BCE3-E7DA4693163F}" type="pres">
      <dgm:prSet presAssocID="{292DAB7E-5599-4B45-B6DB-284CE73DEE54}" presName="centerShape" presStyleLbl="node0" presStyleIdx="0" presStyleCnt="1"/>
      <dgm:spPr/>
      <dgm:t>
        <a:bodyPr/>
        <a:lstStyle/>
        <a:p>
          <a:endParaRPr lang="lt-LT"/>
        </a:p>
      </dgm:t>
    </dgm:pt>
    <dgm:pt modelId="{05DAC230-667F-4EA8-8579-AF1036B1C407}" type="pres">
      <dgm:prSet presAssocID="{94896C0F-B245-4DC9-B3BE-D1B1C1C4D939}" presName="Name9" presStyleLbl="parChTrans1D2" presStyleIdx="0" presStyleCnt="7"/>
      <dgm:spPr/>
      <dgm:t>
        <a:bodyPr/>
        <a:lstStyle/>
        <a:p>
          <a:endParaRPr lang="lt-LT"/>
        </a:p>
      </dgm:t>
    </dgm:pt>
    <dgm:pt modelId="{49E84AC7-D961-4440-B27F-D912B3E8A2D1}" type="pres">
      <dgm:prSet presAssocID="{94896C0F-B245-4DC9-B3BE-D1B1C1C4D939}" presName="connTx" presStyleLbl="parChTrans1D2" presStyleIdx="0" presStyleCnt="7"/>
      <dgm:spPr/>
      <dgm:t>
        <a:bodyPr/>
        <a:lstStyle/>
        <a:p>
          <a:endParaRPr lang="lt-LT"/>
        </a:p>
      </dgm:t>
    </dgm:pt>
    <dgm:pt modelId="{A794E25D-4690-4B79-8088-14FFD627A5BA}" type="pres">
      <dgm:prSet presAssocID="{836D1214-F7AB-4E08-8601-1192CCD8AE9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3A0F7E86-17AE-4AF2-8328-C437FDD78F86}" type="pres">
      <dgm:prSet presAssocID="{74609BF9-D437-4A6F-9B6C-07EAE7EFC94C}" presName="Name9" presStyleLbl="parChTrans1D2" presStyleIdx="1" presStyleCnt="7"/>
      <dgm:spPr/>
      <dgm:t>
        <a:bodyPr/>
        <a:lstStyle/>
        <a:p>
          <a:endParaRPr lang="lt-LT"/>
        </a:p>
      </dgm:t>
    </dgm:pt>
    <dgm:pt modelId="{1513148A-0607-4E97-9DB4-2EF185019C22}" type="pres">
      <dgm:prSet presAssocID="{74609BF9-D437-4A6F-9B6C-07EAE7EFC94C}" presName="connTx" presStyleLbl="parChTrans1D2" presStyleIdx="1" presStyleCnt="7"/>
      <dgm:spPr/>
      <dgm:t>
        <a:bodyPr/>
        <a:lstStyle/>
        <a:p>
          <a:endParaRPr lang="lt-LT"/>
        </a:p>
      </dgm:t>
    </dgm:pt>
    <dgm:pt modelId="{AE65BE77-06E3-4592-8A3E-38BB1C5ABC4E}" type="pres">
      <dgm:prSet presAssocID="{E940CF2C-BBBF-4B1D-8020-8B43B62F047C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274FA83A-9D7C-4342-AEFE-E43E370CE8CA}" type="pres">
      <dgm:prSet presAssocID="{E98B1108-5B6E-4755-8996-8CCA7964A0CC}" presName="Name9" presStyleLbl="parChTrans1D2" presStyleIdx="2" presStyleCnt="7"/>
      <dgm:spPr/>
      <dgm:t>
        <a:bodyPr/>
        <a:lstStyle/>
        <a:p>
          <a:endParaRPr lang="lt-LT"/>
        </a:p>
      </dgm:t>
    </dgm:pt>
    <dgm:pt modelId="{8B350406-6F27-4D9A-A1BD-2EE3753BF200}" type="pres">
      <dgm:prSet presAssocID="{E98B1108-5B6E-4755-8996-8CCA7964A0CC}" presName="connTx" presStyleLbl="parChTrans1D2" presStyleIdx="2" presStyleCnt="7"/>
      <dgm:spPr/>
      <dgm:t>
        <a:bodyPr/>
        <a:lstStyle/>
        <a:p>
          <a:endParaRPr lang="lt-LT"/>
        </a:p>
      </dgm:t>
    </dgm:pt>
    <dgm:pt modelId="{235A9FDE-52FF-4447-A0A9-DD9E163AA86F}" type="pres">
      <dgm:prSet presAssocID="{0FEA29FC-0FDF-4A2A-8485-FF373BF745B0}" presName="node" presStyleLbl="node1" presStyleIdx="2" presStyleCnt="7" custScaleX="10709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9A3EC70C-7E90-4183-85B2-B60764916558}" type="pres">
      <dgm:prSet presAssocID="{71596DFF-D092-4EAB-94A1-A87D979F5B18}" presName="Name9" presStyleLbl="parChTrans1D2" presStyleIdx="3" presStyleCnt="7"/>
      <dgm:spPr/>
      <dgm:t>
        <a:bodyPr/>
        <a:lstStyle/>
        <a:p>
          <a:endParaRPr lang="lt-LT"/>
        </a:p>
      </dgm:t>
    </dgm:pt>
    <dgm:pt modelId="{95F4C98C-9723-42F6-B0BD-A8495DB50666}" type="pres">
      <dgm:prSet presAssocID="{71596DFF-D092-4EAB-94A1-A87D979F5B18}" presName="connTx" presStyleLbl="parChTrans1D2" presStyleIdx="3" presStyleCnt="7"/>
      <dgm:spPr/>
      <dgm:t>
        <a:bodyPr/>
        <a:lstStyle/>
        <a:p>
          <a:endParaRPr lang="lt-LT"/>
        </a:p>
      </dgm:t>
    </dgm:pt>
    <dgm:pt modelId="{AF0D2C60-0A3D-4AF7-BB67-E9240B765D16}" type="pres">
      <dgm:prSet presAssocID="{46E353BB-A37F-41BF-B723-4D35285C0149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6EFDD3E8-3333-45FE-B19E-965AE81ECAFC}" type="pres">
      <dgm:prSet presAssocID="{4271951E-C156-424B-B67D-799C0EEDA7BC}" presName="Name9" presStyleLbl="parChTrans1D2" presStyleIdx="4" presStyleCnt="7"/>
      <dgm:spPr/>
      <dgm:t>
        <a:bodyPr/>
        <a:lstStyle/>
        <a:p>
          <a:endParaRPr lang="lt-LT"/>
        </a:p>
      </dgm:t>
    </dgm:pt>
    <dgm:pt modelId="{86169B0C-9732-47F6-9918-06996DA4FFE9}" type="pres">
      <dgm:prSet presAssocID="{4271951E-C156-424B-B67D-799C0EEDA7BC}" presName="connTx" presStyleLbl="parChTrans1D2" presStyleIdx="4" presStyleCnt="7"/>
      <dgm:spPr/>
      <dgm:t>
        <a:bodyPr/>
        <a:lstStyle/>
        <a:p>
          <a:endParaRPr lang="lt-LT"/>
        </a:p>
      </dgm:t>
    </dgm:pt>
    <dgm:pt modelId="{CD27A4FC-CAFC-4EDC-9F40-32DBEF5D4973}" type="pres">
      <dgm:prSet presAssocID="{1D37DAB4-3868-4D36-9C90-4E416A0DC7B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E02562E8-E0DA-4ACF-872E-07A7F7AF3406}" type="pres">
      <dgm:prSet presAssocID="{1AC1C05B-BF2E-4700-BC78-9437F4742A4F}" presName="Name9" presStyleLbl="parChTrans1D2" presStyleIdx="5" presStyleCnt="7"/>
      <dgm:spPr/>
      <dgm:t>
        <a:bodyPr/>
        <a:lstStyle/>
        <a:p>
          <a:endParaRPr lang="lt-LT"/>
        </a:p>
      </dgm:t>
    </dgm:pt>
    <dgm:pt modelId="{691DDD0F-BCE3-4D9B-9296-50672A3F84B7}" type="pres">
      <dgm:prSet presAssocID="{1AC1C05B-BF2E-4700-BC78-9437F4742A4F}" presName="connTx" presStyleLbl="parChTrans1D2" presStyleIdx="5" presStyleCnt="7"/>
      <dgm:spPr/>
      <dgm:t>
        <a:bodyPr/>
        <a:lstStyle/>
        <a:p>
          <a:endParaRPr lang="lt-LT"/>
        </a:p>
      </dgm:t>
    </dgm:pt>
    <dgm:pt modelId="{DC8A34DF-AD97-499A-8E44-459523918C1A}" type="pres">
      <dgm:prSet presAssocID="{DD09B622-9335-4263-AF7A-DB9DFB99831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AC011451-4926-4354-B435-AFCCE0E0266E}" type="pres">
      <dgm:prSet presAssocID="{46474893-95B4-45C7-8C84-61C6F5980821}" presName="Name9" presStyleLbl="parChTrans1D2" presStyleIdx="6" presStyleCnt="7"/>
      <dgm:spPr/>
      <dgm:t>
        <a:bodyPr/>
        <a:lstStyle/>
        <a:p>
          <a:endParaRPr lang="lt-LT"/>
        </a:p>
      </dgm:t>
    </dgm:pt>
    <dgm:pt modelId="{0B9B99AA-3346-4051-971B-D97540F1C84D}" type="pres">
      <dgm:prSet presAssocID="{46474893-95B4-45C7-8C84-61C6F5980821}" presName="connTx" presStyleLbl="parChTrans1D2" presStyleIdx="6" presStyleCnt="7"/>
      <dgm:spPr/>
      <dgm:t>
        <a:bodyPr/>
        <a:lstStyle/>
        <a:p>
          <a:endParaRPr lang="lt-LT"/>
        </a:p>
      </dgm:t>
    </dgm:pt>
    <dgm:pt modelId="{C8444D25-AEB8-4F4A-BEBD-01F775BCC57A}" type="pres">
      <dgm:prSet presAssocID="{11376C3A-5F5F-4A63-AACD-F7CC1CEC7D30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9B7B4EA2-F839-4035-AC20-6B8A4602B951}" type="presOf" srcId="{94896C0F-B245-4DC9-B3BE-D1B1C1C4D939}" destId="{49E84AC7-D961-4440-B27F-D912B3E8A2D1}" srcOrd="1" destOrd="0" presId="urn:microsoft.com/office/officeart/2005/8/layout/radial1"/>
    <dgm:cxn modelId="{2EB90A0C-526F-4A60-90AB-AA19BC6CF40A}" type="presOf" srcId="{E940CF2C-BBBF-4B1D-8020-8B43B62F047C}" destId="{AE65BE77-06E3-4592-8A3E-38BB1C5ABC4E}" srcOrd="0" destOrd="0" presId="urn:microsoft.com/office/officeart/2005/8/layout/radial1"/>
    <dgm:cxn modelId="{ED065B02-BA6D-467B-84EC-256DA37FC5ED}" type="presOf" srcId="{E98B1108-5B6E-4755-8996-8CCA7964A0CC}" destId="{274FA83A-9D7C-4342-AEFE-E43E370CE8CA}" srcOrd="0" destOrd="0" presId="urn:microsoft.com/office/officeart/2005/8/layout/radial1"/>
    <dgm:cxn modelId="{2E4E4BD7-9FD7-4AAA-A08F-18D0778567F5}" type="presOf" srcId="{74609BF9-D437-4A6F-9B6C-07EAE7EFC94C}" destId="{1513148A-0607-4E97-9DB4-2EF185019C22}" srcOrd="1" destOrd="0" presId="urn:microsoft.com/office/officeart/2005/8/layout/radial1"/>
    <dgm:cxn modelId="{B45F8CAA-52A0-464B-9841-5FD40C7A0F2E}" type="presOf" srcId="{1D37DAB4-3868-4D36-9C90-4E416A0DC7BD}" destId="{CD27A4FC-CAFC-4EDC-9F40-32DBEF5D4973}" srcOrd="0" destOrd="0" presId="urn:microsoft.com/office/officeart/2005/8/layout/radial1"/>
    <dgm:cxn modelId="{5FBCB95C-65FE-407F-BEAD-3109553C722F}" type="presOf" srcId="{1AC1C05B-BF2E-4700-BC78-9437F4742A4F}" destId="{E02562E8-E0DA-4ACF-872E-07A7F7AF3406}" srcOrd="0" destOrd="0" presId="urn:microsoft.com/office/officeart/2005/8/layout/radial1"/>
    <dgm:cxn modelId="{DCC5C852-A7D9-441C-9179-05E6E911E5EC}" type="presOf" srcId="{DD09B622-9335-4263-AF7A-DB9DFB99831A}" destId="{DC8A34DF-AD97-499A-8E44-459523918C1A}" srcOrd="0" destOrd="0" presId="urn:microsoft.com/office/officeart/2005/8/layout/radial1"/>
    <dgm:cxn modelId="{E35984D3-9573-41C6-99E7-154BA9741C0F}" srcId="{292DAB7E-5599-4B45-B6DB-284CE73DEE54}" destId="{11376C3A-5F5F-4A63-AACD-F7CC1CEC7D30}" srcOrd="6" destOrd="0" parTransId="{46474893-95B4-45C7-8C84-61C6F5980821}" sibTransId="{DCA38DE8-2F54-49C5-B84C-A8FAED2B8B03}"/>
    <dgm:cxn modelId="{BE692250-16F6-4400-B843-73D99C86F93A}" type="presOf" srcId="{836D1214-F7AB-4E08-8601-1192CCD8AE90}" destId="{A794E25D-4690-4B79-8088-14FFD627A5BA}" srcOrd="0" destOrd="0" presId="urn:microsoft.com/office/officeart/2005/8/layout/radial1"/>
    <dgm:cxn modelId="{E1546A98-072D-4868-81EE-1795F640D2CC}" type="presOf" srcId="{0FEA29FC-0FDF-4A2A-8485-FF373BF745B0}" destId="{235A9FDE-52FF-4447-A0A9-DD9E163AA86F}" srcOrd="0" destOrd="0" presId="urn:microsoft.com/office/officeart/2005/8/layout/radial1"/>
    <dgm:cxn modelId="{B8C84A89-C242-4434-AB23-4E433B9ECB60}" srcId="{292DAB7E-5599-4B45-B6DB-284CE73DEE54}" destId="{46E353BB-A37F-41BF-B723-4D35285C0149}" srcOrd="3" destOrd="0" parTransId="{71596DFF-D092-4EAB-94A1-A87D979F5B18}" sibTransId="{4600487E-2325-4A4E-8C4E-0C76230B8846}"/>
    <dgm:cxn modelId="{B57C16EC-C977-4CD7-9849-BCE24194C90F}" type="presOf" srcId="{74609BF9-D437-4A6F-9B6C-07EAE7EFC94C}" destId="{3A0F7E86-17AE-4AF2-8328-C437FDD78F86}" srcOrd="0" destOrd="0" presId="urn:microsoft.com/office/officeart/2005/8/layout/radial1"/>
    <dgm:cxn modelId="{D523C6A2-D236-4CBA-9101-7B7AF028426E}" type="presOf" srcId="{46474893-95B4-45C7-8C84-61C6F5980821}" destId="{0B9B99AA-3346-4051-971B-D97540F1C84D}" srcOrd="1" destOrd="0" presId="urn:microsoft.com/office/officeart/2005/8/layout/radial1"/>
    <dgm:cxn modelId="{15EDA9B1-7279-4220-915F-50EBC1DDA1AC}" type="presOf" srcId="{1AC1C05B-BF2E-4700-BC78-9437F4742A4F}" destId="{691DDD0F-BCE3-4D9B-9296-50672A3F84B7}" srcOrd="1" destOrd="0" presId="urn:microsoft.com/office/officeart/2005/8/layout/radial1"/>
    <dgm:cxn modelId="{AE700BFC-DF9B-4EC9-A793-7D944A1C5C72}" type="presOf" srcId="{71596DFF-D092-4EAB-94A1-A87D979F5B18}" destId="{95F4C98C-9723-42F6-B0BD-A8495DB50666}" srcOrd="1" destOrd="0" presId="urn:microsoft.com/office/officeart/2005/8/layout/radial1"/>
    <dgm:cxn modelId="{C974E3AE-BDDE-4267-8CA8-2A85E36337DA}" type="presOf" srcId="{E98B1108-5B6E-4755-8996-8CCA7964A0CC}" destId="{8B350406-6F27-4D9A-A1BD-2EE3753BF200}" srcOrd="1" destOrd="0" presId="urn:microsoft.com/office/officeart/2005/8/layout/radial1"/>
    <dgm:cxn modelId="{F37335E7-7DE4-495F-8C23-8CAF0C9C27CD}" srcId="{292DAB7E-5599-4B45-B6DB-284CE73DEE54}" destId="{1D37DAB4-3868-4D36-9C90-4E416A0DC7BD}" srcOrd="4" destOrd="0" parTransId="{4271951E-C156-424B-B67D-799C0EEDA7BC}" sibTransId="{B2D00AA2-E457-4256-A9E1-B234536026D7}"/>
    <dgm:cxn modelId="{5DD2421B-9390-4432-A9A1-499FBF948812}" type="presOf" srcId="{DA16DE60-8917-4970-B023-9E5FCAFE58C9}" destId="{8808DC24-9C05-4BE4-A1A0-3188C3CD2D68}" srcOrd="0" destOrd="0" presId="urn:microsoft.com/office/officeart/2005/8/layout/radial1"/>
    <dgm:cxn modelId="{639EE196-35B2-4DEA-A8DC-90A1068A75A7}" srcId="{DA16DE60-8917-4970-B023-9E5FCAFE58C9}" destId="{292DAB7E-5599-4B45-B6DB-284CE73DEE54}" srcOrd="0" destOrd="0" parTransId="{DAC8155D-584A-41CC-BA7F-CF4824037DC9}" sibTransId="{BD033CDE-4B92-4911-B2A8-D3A7491B5319}"/>
    <dgm:cxn modelId="{78E571DD-C7CC-43FC-9750-BCC8089343A9}" srcId="{292DAB7E-5599-4B45-B6DB-284CE73DEE54}" destId="{0FEA29FC-0FDF-4A2A-8485-FF373BF745B0}" srcOrd="2" destOrd="0" parTransId="{E98B1108-5B6E-4755-8996-8CCA7964A0CC}" sibTransId="{23E266C4-3CC8-4BE5-8300-649F5F293ADD}"/>
    <dgm:cxn modelId="{D81E572D-88A8-47E1-8468-9BF7F8318FB0}" type="presOf" srcId="{94896C0F-B245-4DC9-B3BE-D1B1C1C4D939}" destId="{05DAC230-667F-4EA8-8579-AF1036B1C407}" srcOrd="0" destOrd="0" presId="urn:microsoft.com/office/officeart/2005/8/layout/radial1"/>
    <dgm:cxn modelId="{435725D8-88EF-425D-B11C-E5DAC0B2ED0E}" type="presOf" srcId="{4271951E-C156-424B-B67D-799C0EEDA7BC}" destId="{6EFDD3E8-3333-45FE-B19E-965AE81ECAFC}" srcOrd="0" destOrd="0" presId="urn:microsoft.com/office/officeart/2005/8/layout/radial1"/>
    <dgm:cxn modelId="{896B306D-BDF1-4194-B0C4-D19C1C1D0D5D}" srcId="{292DAB7E-5599-4B45-B6DB-284CE73DEE54}" destId="{E940CF2C-BBBF-4B1D-8020-8B43B62F047C}" srcOrd="1" destOrd="0" parTransId="{74609BF9-D437-4A6F-9B6C-07EAE7EFC94C}" sibTransId="{80274999-2BEE-4FF2-99B1-340764F6FF4F}"/>
    <dgm:cxn modelId="{071BDC07-0DEF-42B1-A068-52752C35107E}" type="presOf" srcId="{292DAB7E-5599-4B45-B6DB-284CE73DEE54}" destId="{DE8B521F-1241-461B-BCE3-E7DA4693163F}" srcOrd="0" destOrd="0" presId="urn:microsoft.com/office/officeart/2005/8/layout/radial1"/>
    <dgm:cxn modelId="{4830134F-C98E-4833-896B-C5F2B1CB6CB4}" type="presOf" srcId="{71596DFF-D092-4EAB-94A1-A87D979F5B18}" destId="{9A3EC70C-7E90-4183-85B2-B60764916558}" srcOrd="0" destOrd="0" presId="urn:microsoft.com/office/officeart/2005/8/layout/radial1"/>
    <dgm:cxn modelId="{B8B79CBD-8877-450F-A901-E817B8833B0D}" type="presOf" srcId="{46E353BB-A37F-41BF-B723-4D35285C0149}" destId="{AF0D2C60-0A3D-4AF7-BB67-E9240B765D16}" srcOrd="0" destOrd="0" presId="urn:microsoft.com/office/officeart/2005/8/layout/radial1"/>
    <dgm:cxn modelId="{619DA753-315E-425E-B462-5F5AAA081C86}" srcId="{292DAB7E-5599-4B45-B6DB-284CE73DEE54}" destId="{DD09B622-9335-4263-AF7A-DB9DFB99831A}" srcOrd="5" destOrd="0" parTransId="{1AC1C05B-BF2E-4700-BC78-9437F4742A4F}" sibTransId="{27144F31-2194-4974-8D6C-92CC8717DC2F}"/>
    <dgm:cxn modelId="{60B51CC9-7C25-4E3C-91BF-64E0AD86D1BE}" srcId="{292DAB7E-5599-4B45-B6DB-284CE73DEE54}" destId="{836D1214-F7AB-4E08-8601-1192CCD8AE90}" srcOrd="0" destOrd="0" parTransId="{94896C0F-B245-4DC9-B3BE-D1B1C1C4D939}" sibTransId="{8B40A4EC-17C0-4D1A-A7E2-EA79BF8E932C}"/>
    <dgm:cxn modelId="{246833FB-5D02-4384-B961-9101EE733068}" type="presOf" srcId="{4271951E-C156-424B-B67D-799C0EEDA7BC}" destId="{86169B0C-9732-47F6-9918-06996DA4FFE9}" srcOrd="1" destOrd="0" presId="urn:microsoft.com/office/officeart/2005/8/layout/radial1"/>
    <dgm:cxn modelId="{F13B5D58-956B-4B41-A796-297E81771E64}" type="presOf" srcId="{11376C3A-5F5F-4A63-AACD-F7CC1CEC7D30}" destId="{C8444D25-AEB8-4F4A-BEBD-01F775BCC57A}" srcOrd="0" destOrd="0" presId="urn:microsoft.com/office/officeart/2005/8/layout/radial1"/>
    <dgm:cxn modelId="{548C63CB-F796-40CF-A419-EE97A910BE7B}" type="presOf" srcId="{46474893-95B4-45C7-8C84-61C6F5980821}" destId="{AC011451-4926-4354-B435-AFCCE0E0266E}" srcOrd="0" destOrd="0" presId="urn:microsoft.com/office/officeart/2005/8/layout/radial1"/>
    <dgm:cxn modelId="{4715D014-1B05-492D-A30C-10579B3856CB}" type="presParOf" srcId="{8808DC24-9C05-4BE4-A1A0-3188C3CD2D68}" destId="{DE8B521F-1241-461B-BCE3-E7DA4693163F}" srcOrd="0" destOrd="0" presId="urn:microsoft.com/office/officeart/2005/8/layout/radial1"/>
    <dgm:cxn modelId="{FF34D385-28FF-42D0-9D6A-771AF1104F1E}" type="presParOf" srcId="{8808DC24-9C05-4BE4-A1A0-3188C3CD2D68}" destId="{05DAC230-667F-4EA8-8579-AF1036B1C407}" srcOrd="1" destOrd="0" presId="urn:microsoft.com/office/officeart/2005/8/layout/radial1"/>
    <dgm:cxn modelId="{4E204752-0912-4156-92E0-37D324F7C5A3}" type="presParOf" srcId="{05DAC230-667F-4EA8-8579-AF1036B1C407}" destId="{49E84AC7-D961-4440-B27F-D912B3E8A2D1}" srcOrd="0" destOrd="0" presId="urn:microsoft.com/office/officeart/2005/8/layout/radial1"/>
    <dgm:cxn modelId="{2CD2C80F-4F5A-4BCC-BC71-EC908444CD3B}" type="presParOf" srcId="{8808DC24-9C05-4BE4-A1A0-3188C3CD2D68}" destId="{A794E25D-4690-4B79-8088-14FFD627A5BA}" srcOrd="2" destOrd="0" presId="urn:microsoft.com/office/officeart/2005/8/layout/radial1"/>
    <dgm:cxn modelId="{16958F06-B806-4D2A-BA50-41AEAD9E8337}" type="presParOf" srcId="{8808DC24-9C05-4BE4-A1A0-3188C3CD2D68}" destId="{3A0F7E86-17AE-4AF2-8328-C437FDD78F86}" srcOrd="3" destOrd="0" presId="urn:microsoft.com/office/officeart/2005/8/layout/radial1"/>
    <dgm:cxn modelId="{093FFF72-A34F-4F34-A09A-46D035C46040}" type="presParOf" srcId="{3A0F7E86-17AE-4AF2-8328-C437FDD78F86}" destId="{1513148A-0607-4E97-9DB4-2EF185019C22}" srcOrd="0" destOrd="0" presId="urn:microsoft.com/office/officeart/2005/8/layout/radial1"/>
    <dgm:cxn modelId="{197ED366-61DD-4FB0-A1DC-266BB0D81B08}" type="presParOf" srcId="{8808DC24-9C05-4BE4-A1A0-3188C3CD2D68}" destId="{AE65BE77-06E3-4592-8A3E-38BB1C5ABC4E}" srcOrd="4" destOrd="0" presId="urn:microsoft.com/office/officeart/2005/8/layout/radial1"/>
    <dgm:cxn modelId="{172C67E6-4FCA-4DB3-8E0F-E308037E9746}" type="presParOf" srcId="{8808DC24-9C05-4BE4-A1A0-3188C3CD2D68}" destId="{274FA83A-9D7C-4342-AEFE-E43E370CE8CA}" srcOrd="5" destOrd="0" presId="urn:microsoft.com/office/officeart/2005/8/layout/radial1"/>
    <dgm:cxn modelId="{AD92DDDD-99C9-4C0C-B7B7-04B3CF4E0998}" type="presParOf" srcId="{274FA83A-9D7C-4342-AEFE-E43E370CE8CA}" destId="{8B350406-6F27-4D9A-A1BD-2EE3753BF200}" srcOrd="0" destOrd="0" presId="urn:microsoft.com/office/officeart/2005/8/layout/radial1"/>
    <dgm:cxn modelId="{A0E20589-BD44-4FC5-8009-B720C502E041}" type="presParOf" srcId="{8808DC24-9C05-4BE4-A1A0-3188C3CD2D68}" destId="{235A9FDE-52FF-4447-A0A9-DD9E163AA86F}" srcOrd="6" destOrd="0" presId="urn:microsoft.com/office/officeart/2005/8/layout/radial1"/>
    <dgm:cxn modelId="{12D036F6-C26B-4506-83EA-489498B9DC04}" type="presParOf" srcId="{8808DC24-9C05-4BE4-A1A0-3188C3CD2D68}" destId="{9A3EC70C-7E90-4183-85B2-B60764916558}" srcOrd="7" destOrd="0" presId="urn:microsoft.com/office/officeart/2005/8/layout/radial1"/>
    <dgm:cxn modelId="{BD0D67EB-391A-4260-BCD0-54F45A7722CA}" type="presParOf" srcId="{9A3EC70C-7E90-4183-85B2-B60764916558}" destId="{95F4C98C-9723-42F6-B0BD-A8495DB50666}" srcOrd="0" destOrd="0" presId="urn:microsoft.com/office/officeart/2005/8/layout/radial1"/>
    <dgm:cxn modelId="{B191ACFE-8800-4CD7-A15A-104E0B6D6B9B}" type="presParOf" srcId="{8808DC24-9C05-4BE4-A1A0-3188C3CD2D68}" destId="{AF0D2C60-0A3D-4AF7-BB67-E9240B765D16}" srcOrd="8" destOrd="0" presId="urn:microsoft.com/office/officeart/2005/8/layout/radial1"/>
    <dgm:cxn modelId="{95711A3A-3B56-438A-B5BE-BB6FCA30482C}" type="presParOf" srcId="{8808DC24-9C05-4BE4-A1A0-3188C3CD2D68}" destId="{6EFDD3E8-3333-45FE-B19E-965AE81ECAFC}" srcOrd="9" destOrd="0" presId="urn:microsoft.com/office/officeart/2005/8/layout/radial1"/>
    <dgm:cxn modelId="{51E5704C-AEAE-4F1A-94DA-A181BC90C4E8}" type="presParOf" srcId="{6EFDD3E8-3333-45FE-B19E-965AE81ECAFC}" destId="{86169B0C-9732-47F6-9918-06996DA4FFE9}" srcOrd="0" destOrd="0" presId="urn:microsoft.com/office/officeart/2005/8/layout/radial1"/>
    <dgm:cxn modelId="{FEB164A8-478E-4CBB-BAF5-F1446DD80BFA}" type="presParOf" srcId="{8808DC24-9C05-4BE4-A1A0-3188C3CD2D68}" destId="{CD27A4FC-CAFC-4EDC-9F40-32DBEF5D4973}" srcOrd="10" destOrd="0" presId="urn:microsoft.com/office/officeart/2005/8/layout/radial1"/>
    <dgm:cxn modelId="{FBC33CB3-5778-46E6-BDA0-EAC982FA1C92}" type="presParOf" srcId="{8808DC24-9C05-4BE4-A1A0-3188C3CD2D68}" destId="{E02562E8-E0DA-4ACF-872E-07A7F7AF3406}" srcOrd="11" destOrd="0" presId="urn:microsoft.com/office/officeart/2005/8/layout/radial1"/>
    <dgm:cxn modelId="{58F4B6B2-930B-4310-B504-8FF4C046C0C6}" type="presParOf" srcId="{E02562E8-E0DA-4ACF-872E-07A7F7AF3406}" destId="{691DDD0F-BCE3-4D9B-9296-50672A3F84B7}" srcOrd="0" destOrd="0" presId="urn:microsoft.com/office/officeart/2005/8/layout/radial1"/>
    <dgm:cxn modelId="{DD3D2818-A3AE-438F-9A8B-26FCD9136D98}" type="presParOf" srcId="{8808DC24-9C05-4BE4-A1A0-3188C3CD2D68}" destId="{DC8A34DF-AD97-499A-8E44-459523918C1A}" srcOrd="12" destOrd="0" presId="urn:microsoft.com/office/officeart/2005/8/layout/radial1"/>
    <dgm:cxn modelId="{0370B040-E61E-42F2-8290-9B251E081CEC}" type="presParOf" srcId="{8808DC24-9C05-4BE4-A1A0-3188C3CD2D68}" destId="{AC011451-4926-4354-B435-AFCCE0E0266E}" srcOrd="13" destOrd="0" presId="urn:microsoft.com/office/officeart/2005/8/layout/radial1"/>
    <dgm:cxn modelId="{DF6D6DB8-C5D5-4A48-AE90-82CF4BDDEC07}" type="presParOf" srcId="{AC011451-4926-4354-B435-AFCCE0E0266E}" destId="{0B9B99AA-3346-4051-971B-D97540F1C84D}" srcOrd="0" destOrd="0" presId="urn:microsoft.com/office/officeart/2005/8/layout/radial1"/>
    <dgm:cxn modelId="{3F10762E-8A7B-41D3-8066-32151257AF30}" type="presParOf" srcId="{8808DC24-9C05-4BE4-A1A0-3188C3CD2D68}" destId="{C8444D25-AEB8-4F4A-BEBD-01F775BCC57A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547876-DF60-4DA8-9DFA-48A28FE4BC84}">
      <dsp:nvSpPr>
        <dsp:cNvPr id="0" name=""/>
        <dsp:cNvSpPr/>
      </dsp:nvSpPr>
      <dsp:spPr>
        <a:xfrm>
          <a:off x="2903988" y="1898685"/>
          <a:ext cx="2235200" cy="2235200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>
              <a:solidFill>
                <a:schemeClr val="tx1"/>
              </a:solidFill>
            </a:rPr>
            <a:t>Vaikai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2903988" y="1898685"/>
        <a:ext cx="2235200" cy="2235200"/>
      </dsp:txXfrm>
    </dsp:sp>
    <dsp:sp modelId="{CE810B30-E108-4E65-8C3C-8D30833615D8}">
      <dsp:nvSpPr>
        <dsp:cNvPr id="0" name=""/>
        <dsp:cNvSpPr/>
      </dsp:nvSpPr>
      <dsp:spPr>
        <a:xfrm>
          <a:off x="1319808" y="1269159"/>
          <a:ext cx="2074623" cy="1853671"/>
        </a:xfrm>
        <a:prstGeom prst="gear6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>
              <a:solidFill>
                <a:schemeClr val="tx1"/>
              </a:solidFill>
            </a:rPr>
            <a:t>Pedagogai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1319808" y="1269159"/>
        <a:ext cx="2074623" cy="1853671"/>
      </dsp:txXfrm>
    </dsp:sp>
    <dsp:sp modelId="{936F35EE-656F-4140-82A5-0A786F834CFF}">
      <dsp:nvSpPr>
        <dsp:cNvPr id="0" name=""/>
        <dsp:cNvSpPr/>
      </dsp:nvSpPr>
      <dsp:spPr>
        <a:xfrm rot="20700000">
          <a:off x="2547712" y="137379"/>
          <a:ext cx="1943188" cy="1841391"/>
        </a:xfrm>
        <a:prstGeom prst="gear6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>
              <a:solidFill>
                <a:schemeClr val="tx1"/>
              </a:solidFill>
            </a:rPr>
            <a:t>Tėvai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2979948" y="535212"/>
        <a:ext cx="1078716" cy="1045724"/>
      </dsp:txXfrm>
    </dsp:sp>
    <dsp:sp modelId="{3D6B4DBC-16EE-4ECA-9AAF-D51A7E785912}">
      <dsp:nvSpPr>
        <dsp:cNvPr id="0" name=""/>
        <dsp:cNvSpPr/>
      </dsp:nvSpPr>
      <dsp:spPr>
        <a:xfrm>
          <a:off x="2671505" y="1575036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C994D7-49C1-4132-8B93-19AB77C7B5B6}">
      <dsp:nvSpPr>
        <dsp:cNvPr id="0" name=""/>
        <dsp:cNvSpPr/>
      </dsp:nvSpPr>
      <dsp:spPr>
        <a:xfrm>
          <a:off x="1031780" y="1106596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FEEA9B-ACD3-4361-8005-2F47EC4F3463}">
      <dsp:nvSpPr>
        <dsp:cNvPr id="0" name=""/>
        <dsp:cNvSpPr/>
      </dsp:nvSpPr>
      <dsp:spPr>
        <a:xfrm>
          <a:off x="2086400" y="-86617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8B521F-1241-461B-BCE3-E7DA4693163F}">
      <dsp:nvSpPr>
        <dsp:cNvPr id="0" name=""/>
        <dsp:cNvSpPr/>
      </dsp:nvSpPr>
      <dsp:spPr>
        <a:xfrm>
          <a:off x="3567091" y="2676483"/>
          <a:ext cx="1767598" cy="176759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100" b="1" kern="1200" dirty="0" smtClean="0">
              <a:solidFill>
                <a:schemeClr val="tx1"/>
              </a:solidFill>
            </a:rPr>
            <a:t>Kokybiškas ugdymas</a:t>
          </a:r>
          <a:endParaRPr lang="en-US" sz="2100" b="1" kern="1200" dirty="0">
            <a:solidFill>
              <a:schemeClr val="tx1"/>
            </a:solidFill>
          </a:endParaRPr>
        </a:p>
      </dsp:txBody>
      <dsp:txXfrm>
        <a:off x="3567091" y="2676483"/>
        <a:ext cx="1767598" cy="1767598"/>
      </dsp:txXfrm>
    </dsp:sp>
    <dsp:sp modelId="{05DAC230-667F-4EA8-8579-AF1036B1C407}">
      <dsp:nvSpPr>
        <dsp:cNvPr id="0" name=""/>
        <dsp:cNvSpPr/>
      </dsp:nvSpPr>
      <dsp:spPr>
        <a:xfrm rot="16200000">
          <a:off x="4009015" y="2216862"/>
          <a:ext cx="883751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83751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4428797" y="2212514"/>
        <a:ext cx="44187" cy="44187"/>
      </dsp:txXfrm>
    </dsp:sp>
    <dsp:sp modelId="{A794E25D-4690-4B79-8088-14FFD627A5BA}">
      <dsp:nvSpPr>
        <dsp:cNvPr id="0" name=""/>
        <dsp:cNvSpPr/>
      </dsp:nvSpPr>
      <dsp:spPr>
        <a:xfrm>
          <a:off x="3567091" y="25133"/>
          <a:ext cx="1767598" cy="17675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100" b="1" kern="1200" dirty="0" smtClean="0">
              <a:solidFill>
                <a:schemeClr val="tx1"/>
              </a:solidFill>
            </a:rPr>
            <a:t>Geras  mikroklimatas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3567091" y="25133"/>
        <a:ext cx="1767598" cy="1767598"/>
      </dsp:txXfrm>
    </dsp:sp>
    <dsp:sp modelId="{3A0F7E86-17AE-4AF2-8328-C437FDD78F86}">
      <dsp:nvSpPr>
        <dsp:cNvPr id="0" name=""/>
        <dsp:cNvSpPr/>
      </dsp:nvSpPr>
      <dsp:spPr>
        <a:xfrm rot="19285714">
          <a:off x="5045470" y="2715992"/>
          <a:ext cx="883751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83751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9285714">
        <a:off x="5465251" y="2711644"/>
        <a:ext cx="44187" cy="44187"/>
      </dsp:txXfrm>
    </dsp:sp>
    <dsp:sp modelId="{AE65BE77-06E3-4592-8A3E-38BB1C5ABC4E}">
      <dsp:nvSpPr>
        <dsp:cNvPr id="0" name=""/>
        <dsp:cNvSpPr/>
      </dsp:nvSpPr>
      <dsp:spPr>
        <a:xfrm>
          <a:off x="5640000" y="1023394"/>
          <a:ext cx="1767598" cy="1767598"/>
        </a:xfrm>
        <a:prstGeom prst="ellipse">
          <a:avLst/>
        </a:prstGeom>
        <a:gradFill rotWithShape="0">
          <a:gsLst>
            <a:gs pos="0">
              <a:schemeClr val="accent2">
                <a:hueOff val="-3360531"/>
                <a:satOff val="1461"/>
                <a:lumOff val="425"/>
                <a:alphaOff val="0"/>
                <a:shade val="51000"/>
                <a:satMod val="130000"/>
              </a:schemeClr>
            </a:gs>
            <a:gs pos="80000">
              <a:schemeClr val="accent2">
                <a:hueOff val="-3360531"/>
                <a:satOff val="1461"/>
                <a:lumOff val="425"/>
                <a:alphaOff val="0"/>
                <a:shade val="93000"/>
                <a:satMod val="130000"/>
              </a:schemeClr>
            </a:gs>
            <a:gs pos="100000">
              <a:schemeClr val="accent2">
                <a:hueOff val="-3360531"/>
                <a:satOff val="1461"/>
                <a:lumOff val="4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100" b="1" kern="1200" dirty="0" smtClean="0">
              <a:solidFill>
                <a:schemeClr val="tx1"/>
              </a:solidFill>
            </a:rPr>
            <a:t>Glaudus tėvų ir pedagogų bendradarbiavimas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5640000" y="1023394"/>
        <a:ext cx="1767598" cy="1767598"/>
      </dsp:txXfrm>
    </dsp:sp>
    <dsp:sp modelId="{274FA83A-9D7C-4342-AEFE-E43E370CE8CA}">
      <dsp:nvSpPr>
        <dsp:cNvPr id="0" name=""/>
        <dsp:cNvSpPr/>
      </dsp:nvSpPr>
      <dsp:spPr>
        <a:xfrm rot="771429">
          <a:off x="5302196" y="3830931"/>
          <a:ext cx="824470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24470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771429">
        <a:off x="5693819" y="3828066"/>
        <a:ext cx="41223" cy="41223"/>
      </dsp:txXfrm>
    </dsp:sp>
    <dsp:sp modelId="{235A9FDE-52FF-4447-A0A9-DD9E163AA86F}">
      <dsp:nvSpPr>
        <dsp:cNvPr id="0" name=""/>
        <dsp:cNvSpPr/>
      </dsp:nvSpPr>
      <dsp:spPr>
        <a:xfrm>
          <a:off x="6089261" y="3266464"/>
          <a:ext cx="1893009" cy="1767598"/>
        </a:xfrm>
        <a:prstGeom prst="ellipse">
          <a:avLst/>
        </a:prstGeom>
        <a:gradFill rotWithShape="0">
          <a:gsLst>
            <a:gs pos="0">
              <a:schemeClr val="accent2">
                <a:hueOff val="-6721063"/>
                <a:satOff val="2923"/>
                <a:lumOff val="850"/>
                <a:alphaOff val="0"/>
                <a:shade val="51000"/>
                <a:satMod val="130000"/>
              </a:schemeClr>
            </a:gs>
            <a:gs pos="80000">
              <a:schemeClr val="accent2">
                <a:hueOff val="-6721063"/>
                <a:satOff val="2923"/>
                <a:lumOff val="850"/>
                <a:alphaOff val="0"/>
                <a:shade val="93000"/>
                <a:satMod val="130000"/>
              </a:schemeClr>
            </a:gs>
            <a:gs pos="100000">
              <a:schemeClr val="accent2">
                <a:hueOff val="-6721063"/>
                <a:satOff val="2923"/>
                <a:lumOff val="8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100" b="1" kern="1200" dirty="0" smtClean="0">
              <a:solidFill>
                <a:schemeClr val="tx1"/>
              </a:solidFill>
            </a:rPr>
            <a:t>Aplinko</a:t>
          </a:r>
          <a:r>
            <a:rPr lang="en-US" sz="1100" b="1" kern="1200" dirty="0" smtClean="0">
              <a:solidFill>
                <a:schemeClr val="tx1"/>
              </a:solidFill>
            </a:rPr>
            <a:t>s </a:t>
          </a:r>
          <a:r>
            <a:rPr lang="lt-LT" sz="1100" b="1" kern="1200" dirty="0" smtClean="0">
              <a:solidFill>
                <a:schemeClr val="tx1"/>
              </a:solidFill>
            </a:rPr>
            <a:t>ugdym</a:t>
          </a:r>
          <a:r>
            <a:rPr lang="en-US" sz="1100" b="1" kern="1200" dirty="0" err="1" smtClean="0">
              <a:solidFill>
                <a:schemeClr val="tx1"/>
              </a:solidFill>
            </a:rPr>
            <a:t>ui</a:t>
          </a:r>
          <a:r>
            <a:rPr lang="en-US" sz="1100" b="1" kern="1200" dirty="0" smtClean="0">
              <a:solidFill>
                <a:schemeClr val="tx1"/>
              </a:solidFill>
            </a:rPr>
            <a:t>(</a:t>
          </a:r>
          <a:r>
            <a:rPr lang="lt-LT" sz="1100" b="1" kern="1200" dirty="0" smtClean="0">
              <a:solidFill>
                <a:schemeClr val="tx1"/>
              </a:solidFill>
            </a:rPr>
            <a:t>si</a:t>
          </a:r>
          <a:r>
            <a:rPr lang="en-US" sz="1100" b="1" kern="1200" dirty="0" smtClean="0">
              <a:solidFill>
                <a:schemeClr val="tx1"/>
              </a:solidFill>
            </a:rPr>
            <a:t>) </a:t>
          </a:r>
          <a:r>
            <a:rPr lang="lt-LT" sz="1100" b="1" kern="1200" dirty="0" smtClean="0">
              <a:solidFill>
                <a:schemeClr val="tx1"/>
              </a:solidFill>
            </a:rPr>
            <a:t>paruošimas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6089261" y="3266464"/>
        <a:ext cx="1893009" cy="1767598"/>
      </dsp:txXfrm>
    </dsp:sp>
    <dsp:sp modelId="{9A3EC70C-7E90-4183-85B2-B60764916558}">
      <dsp:nvSpPr>
        <dsp:cNvPr id="0" name=""/>
        <dsp:cNvSpPr/>
      </dsp:nvSpPr>
      <dsp:spPr>
        <a:xfrm rot="3857143">
          <a:off x="4584204" y="4736928"/>
          <a:ext cx="883751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83751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3857143">
        <a:off x="5003986" y="4732581"/>
        <a:ext cx="44187" cy="44187"/>
      </dsp:txXfrm>
    </dsp:sp>
    <dsp:sp modelId="{AF0D2C60-0A3D-4AF7-BB67-E9240B765D16}">
      <dsp:nvSpPr>
        <dsp:cNvPr id="0" name=""/>
        <dsp:cNvSpPr/>
      </dsp:nvSpPr>
      <dsp:spPr>
        <a:xfrm>
          <a:off x="4717469" y="5065267"/>
          <a:ext cx="1767598" cy="1767598"/>
        </a:xfrm>
        <a:prstGeom prst="ellipse">
          <a:avLst/>
        </a:prstGeom>
        <a:gradFill rotWithShape="0">
          <a:gsLst>
            <a:gs pos="0">
              <a:schemeClr val="accent2">
                <a:hueOff val="-10081594"/>
                <a:satOff val="4384"/>
                <a:lumOff val="1275"/>
                <a:alphaOff val="0"/>
                <a:shade val="51000"/>
                <a:satMod val="130000"/>
              </a:schemeClr>
            </a:gs>
            <a:gs pos="80000">
              <a:schemeClr val="accent2">
                <a:hueOff val="-10081594"/>
                <a:satOff val="4384"/>
                <a:lumOff val="1275"/>
                <a:alphaOff val="0"/>
                <a:shade val="93000"/>
                <a:satMod val="130000"/>
              </a:schemeClr>
            </a:gs>
            <a:gs pos="100000">
              <a:schemeClr val="accent2">
                <a:hueOff val="-10081594"/>
                <a:satOff val="4384"/>
                <a:lumOff val="1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100" b="1" kern="1200" dirty="0" smtClean="0">
              <a:solidFill>
                <a:schemeClr val="tx1"/>
              </a:solidFill>
            </a:rPr>
            <a:t>Tikslingas planavimas, ugdymo individualizavimas, stebėjimas, vertinimas</a:t>
          </a:r>
          <a:r>
            <a:rPr lang="en-US" sz="1100" b="1" kern="1200" dirty="0" smtClean="0">
              <a:solidFill>
                <a:schemeClr val="tx1"/>
              </a:solidFill>
            </a:rPr>
            <a:t>, </a:t>
          </a:r>
          <a:r>
            <a:rPr lang="lt-LT" sz="1100" b="1" kern="1200" dirty="0" smtClean="0">
              <a:solidFill>
                <a:schemeClr val="tx1"/>
              </a:solidFill>
            </a:rPr>
            <a:t>įs</a:t>
          </a:r>
          <a:r>
            <a:rPr lang="en-US" sz="1100" b="1" kern="1200" dirty="0" err="1" smtClean="0">
              <a:solidFill>
                <a:schemeClr val="tx1"/>
              </a:solidFill>
            </a:rPr>
            <a:t>ivertinimas</a:t>
          </a:r>
          <a:r>
            <a:rPr lang="lt-LT" sz="1100" b="1" kern="1200" dirty="0" smtClean="0">
              <a:solidFill>
                <a:schemeClr val="tx1"/>
              </a:solidFill>
            </a:rPr>
            <a:t> ir refleksija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4717469" y="5065267"/>
        <a:ext cx="1767598" cy="1767598"/>
      </dsp:txXfrm>
    </dsp:sp>
    <dsp:sp modelId="{6EFDD3E8-3333-45FE-B19E-965AE81ECAFC}">
      <dsp:nvSpPr>
        <dsp:cNvPr id="0" name=""/>
        <dsp:cNvSpPr/>
      </dsp:nvSpPr>
      <dsp:spPr>
        <a:xfrm rot="6942857">
          <a:off x="3433826" y="4736928"/>
          <a:ext cx="883751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83751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500" kern="1200"/>
        </a:p>
      </dsp:txBody>
      <dsp:txXfrm rot="6942857">
        <a:off x="3853608" y="4732581"/>
        <a:ext cx="44187" cy="44187"/>
      </dsp:txXfrm>
    </dsp:sp>
    <dsp:sp modelId="{CD27A4FC-CAFC-4EDC-9F40-32DBEF5D4973}">
      <dsp:nvSpPr>
        <dsp:cNvPr id="0" name=""/>
        <dsp:cNvSpPr/>
      </dsp:nvSpPr>
      <dsp:spPr>
        <a:xfrm>
          <a:off x="2416714" y="5065267"/>
          <a:ext cx="1767598" cy="1767598"/>
        </a:xfrm>
        <a:prstGeom prst="ellipse">
          <a:avLst/>
        </a:prstGeom>
        <a:gradFill rotWithShape="0">
          <a:gsLst>
            <a:gs pos="0">
              <a:schemeClr val="accent2">
                <a:hueOff val="-13442126"/>
                <a:satOff val="5846"/>
                <a:lumOff val="1700"/>
                <a:alphaOff val="0"/>
                <a:shade val="51000"/>
                <a:satMod val="130000"/>
              </a:schemeClr>
            </a:gs>
            <a:gs pos="80000">
              <a:schemeClr val="accent2">
                <a:hueOff val="-13442126"/>
                <a:satOff val="5846"/>
                <a:lumOff val="1700"/>
                <a:alphaOff val="0"/>
                <a:shade val="93000"/>
                <a:satMod val="130000"/>
              </a:schemeClr>
            </a:gs>
            <a:gs pos="100000">
              <a:schemeClr val="accent2">
                <a:hueOff val="-13442126"/>
                <a:satOff val="5846"/>
                <a:lumOff val="170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100" b="1" kern="1200" dirty="0" smtClean="0">
              <a:solidFill>
                <a:schemeClr val="tx1"/>
              </a:solidFill>
            </a:rPr>
            <a:t>Ugdymo</a:t>
          </a:r>
          <a:r>
            <a:rPr lang="en-US" sz="1100" b="1" kern="1200" dirty="0" smtClean="0">
              <a:solidFill>
                <a:schemeClr val="tx1"/>
              </a:solidFill>
            </a:rPr>
            <a:t>(-</a:t>
          </a:r>
          <a:r>
            <a:rPr lang="lt-LT" sz="1100" b="1" kern="1200" dirty="0" smtClean="0">
              <a:solidFill>
                <a:schemeClr val="tx1"/>
              </a:solidFill>
            </a:rPr>
            <a:t>si</a:t>
          </a:r>
          <a:r>
            <a:rPr lang="en-US" sz="1100" b="1" kern="1200" dirty="0" smtClean="0">
              <a:solidFill>
                <a:schemeClr val="tx1"/>
              </a:solidFill>
            </a:rPr>
            <a:t>)</a:t>
          </a:r>
          <a:r>
            <a:rPr lang="lt-LT" sz="1100" b="1" kern="1200" dirty="0" smtClean="0">
              <a:solidFill>
                <a:schemeClr val="tx1"/>
              </a:solidFill>
            </a:rPr>
            <a:t> veiklų </a:t>
          </a:r>
          <a:r>
            <a:rPr lang="en-US" sz="1100" b="1" kern="1200" dirty="0" smtClean="0">
              <a:solidFill>
                <a:schemeClr val="tx1"/>
              </a:solidFill>
            </a:rPr>
            <a:t>   </a:t>
          </a:r>
          <a:r>
            <a:rPr lang="lt-LT" sz="1100" b="1" kern="1200" dirty="0" smtClean="0">
              <a:solidFill>
                <a:schemeClr val="tx1"/>
              </a:solidFill>
            </a:rPr>
            <a:t>įvairovė ir turinys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2416714" y="5065267"/>
        <a:ext cx="1767598" cy="1767598"/>
      </dsp:txXfrm>
    </dsp:sp>
    <dsp:sp modelId="{E02562E8-E0DA-4ACF-872E-07A7F7AF3406}">
      <dsp:nvSpPr>
        <dsp:cNvPr id="0" name=""/>
        <dsp:cNvSpPr/>
      </dsp:nvSpPr>
      <dsp:spPr>
        <a:xfrm rot="10028571">
          <a:off x="2716578" y="3837527"/>
          <a:ext cx="883751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83751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500" kern="1200"/>
        </a:p>
      </dsp:txBody>
      <dsp:txXfrm rot="10028571">
        <a:off x="3136359" y="3833179"/>
        <a:ext cx="44187" cy="44187"/>
      </dsp:txXfrm>
    </dsp:sp>
    <dsp:sp modelId="{DC8A34DF-AD97-499A-8E44-459523918C1A}">
      <dsp:nvSpPr>
        <dsp:cNvPr id="0" name=""/>
        <dsp:cNvSpPr/>
      </dsp:nvSpPr>
      <dsp:spPr>
        <a:xfrm>
          <a:off x="982216" y="3266464"/>
          <a:ext cx="1767598" cy="1767598"/>
        </a:xfrm>
        <a:prstGeom prst="ellipse">
          <a:avLst/>
        </a:prstGeom>
        <a:gradFill rotWithShape="0">
          <a:gsLst>
            <a:gs pos="0">
              <a:schemeClr val="accent2">
                <a:hueOff val="-16802657"/>
                <a:satOff val="7307"/>
                <a:lumOff val="2125"/>
                <a:alphaOff val="0"/>
                <a:shade val="51000"/>
                <a:satMod val="130000"/>
              </a:schemeClr>
            </a:gs>
            <a:gs pos="80000">
              <a:schemeClr val="accent2">
                <a:hueOff val="-16802657"/>
                <a:satOff val="7307"/>
                <a:lumOff val="2125"/>
                <a:alphaOff val="0"/>
                <a:shade val="93000"/>
                <a:satMod val="130000"/>
              </a:schemeClr>
            </a:gs>
            <a:gs pos="100000">
              <a:schemeClr val="accent2">
                <a:hueOff val="-16802657"/>
                <a:satOff val="7307"/>
                <a:lumOff val="21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100" b="1" kern="1200" dirty="0" smtClean="0">
              <a:solidFill>
                <a:schemeClr val="tx1"/>
              </a:solidFill>
            </a:rPr>
            <a:t>Pedagogo asmuo ir kompetencija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982216" y="3266464"/>
        <a:ext cx="1767598" cy="1767598"/>
      </dsp:txXfrm>
    </dsp:sp>
    <dsp:sp modelId="{AC011451-4926-4354-B435-AFCCE0E0266E}">
      <dsp:nvSpPr>
        <dsp:cNvPr id="0" name=""/>
        <dsp:cNvSpPr/>
      </dsp:nvSpPr>
      <dsp:spPr>
        <a:xfrm rot="13114286">
          <a:off x="2972561" y="2715992"/>
          <a:ext cx="883751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883751" y="177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500" kern="1200"/>
        </a:p>
      </dsp:txBody>
      <dsp:txXfrm rot="13114286">
        <a:off x="3392342" y="2711644"/>
        <a:ext cx="44187" cy="44187"/>
      </dsp:txXfrm>
    </dsp:sp>
    <dsp:sp modelId="{C8444D25-AEB8-4F4A-BEBD-01F775BCC57A}">
      <dsp:nvSpPr>
        <dsp:cNvPr id="0" name=""/>
        <dsp:cNvSpPr/>
      </dsp:nvSpPr>
      <dsp:spPr>
        <a:xfrm>
          <a:off x="1494182" y="1023394"/>
          <a:ext cx="1767598" cy="1767598"/>
        </a:xfrm>
        <a:prstGeom prst="ellipse">
          <a:avLst/>
        </a:prstGeom>
        <a:gradFill rotWithShape="0">
          <a:gsLst>
            <a:gs pos="0">
              <a:schemeClr val="accent2">
                <a:hueOff val="-20163188"/>
                <a:satOff val="8769"/>
                <a:lumOff val="2550"/>
                <a:alphaOff val="0"/>
                <a:shade val="51000"/>
                <a:satMod val="130000"/>
              </a:schemeClr>
            </a:gs>
            <a:gs pos="80000">
              <a:schemeClr val="accent2">
                <a:hueOff val="-20163188"/>
                <a:satOff val="8769"/>
                <a:lumOff val="2550"/>
                <a:alphaOff val="0"/>
                <a:shade val="93000"/>
                <a:satMod val="130000"/>
              </a:schemeClr>
            </a:gs>
            <a:gs pos="100000">
              <a:schemeClr val="accent2">
                <a:hueOff val="-20163188"/>
                <a:satOff val="8769"/>
                <a:lumOff val="25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err="1" smtClean="0">
              <a:solidFill>
                <a:schemeClr val="tx1"/>
              </a:solidFill>
            </a:rPr>
            <a:t>Gerosios</a:t>
          </a:r>
          <a:r>
            <a:rPr lang="en-US" sz="1100" b="1" kern="1200" dirty="0" smtClean="0">
              <a:solidFill>
                <a:schemeClr val="tx1"/>
              </a:solidFill>
            </a:rPr>
            <a:t> </a:t>
          </a:r>
          <a:r>
            <a:rPr lang="en-US" sz="1100" b="1" kern="1200" dirty="0" err="1" smtClean="0">
              <a:solidFill>
                <a:schemeClr val="tx1"/>
              </a:solidFill>
            </a:rPr>
            <a:t>patirties</a:t>
          </a:r>
          <a:r>
            <a:rPr lang="en-US" sz="1100" b="1" kern="1200" dirty="0" smtClean="0">
              <a:solidFill>
                <a:schemeClr val="tx1"/>
              </a:solidFill>
            </a:rPr>
            <a:t> </a:t>
          </a:r>
          <a:r>
            <a:rPr lang="en-US" sz="1100" b="1" kern="1200" dirty="0" err="1" smtClean="0">
              <a:solidFill>
                <a:schemeClr val="tx1"/>
              </a:solidFill>
            </a:rPr>
            <a:t>sklaida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1494182" y="1023394"/>
        <a:ext cx="1767598" cy="1767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429C5-CD04-435B-8647-B8B97ACDA8ED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60ED5-7C42-4BA5-A07E-87BD035F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143007"/>
          </a:xfrm>
        </p:spPr>
        <p:txBody>
          <a:bodyPr>
            <a:noAutofit/>
          </a:bodyPr>
          <a:lstStyle/>
          <a:p>
            <a:r>
              <a:rPr lang="lt-L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Mokykla-darželis ,,Rūtelė‘‘</a:t>
            </a:r>
            <a:br>
              <a:rPr lang="lt-L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t-L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Ugdymo kokybės samprata</a:t>
            </a:r>
            <a:br>
              <a:rPr lang="lt-L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t-L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lt-L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79512" y="0"/>
          <a:ext cx="896448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52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Mokykla-darželis ,,Rūtelė‘‘ Ugdymo kokybės samprata  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Mokykla-darželis “Rūtelė” UGDYMO KOKYBĖS SAMPRATA</dc:title>
  <dc:creator>jolanta</dc:creator>
  <cp:lastModifiedBy>RUTl1</cp:lastModifiedBy>
  <cp:revision>20</cp:revision>
  <dcterms:created xsi:type="dcterms:W3CDTF">2014-11-04T15:37:41Z</dcterms:created>
  <dcterms:modified xsi:type="dcterms:W3CDTF">2016-11-28T15:14:12Z</dcterms:modified>
</cp:coreProperties>
</file>